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866" y="3593265"/>
            <a:ext cx="14287633" cy="131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95"/>
              </a:lnSpc>
            </a:pPr>
            <a:r>
              <a:rPr lang="en-US" sz="9269" spc="342">
                <a:solidFill>
                  <a:srgbClr val="FFFFFF"/>
                </a:solidFill>
                <a:latin typeface="Days"/>
              </a:rPr>
              <a:t>AppliedData Sience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385" y="7628932"/>
            <a:ext cx="10511615" cy="27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VIDYAA VIKAS COLLEGE OF ENGINEERING AND TECHNOLOGY</a:t>
            </a:r>
          </a:p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             </a:t>
            </a:r>
            <a:r>
              <a:rPr lang="en-US" sz="3169" spc="269" smtClean="0">
                <a:solidFill>
                  <a:srgbClr val="FFFFFF"/>
                </a:solidFill>
                <a:latin typeface="Agrandir Narrow Bold"/>
              </a:rPr>
              <a:t>Kokila.P</a:t>
            </a:r>
            <a:endParaRPr lang="en-US" sz="3169" spc="269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88744" y="141605"/>
            <a:ext cx="990629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importing the requried liberies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72169"/>
            <a:ext cx="18288000" cy="681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`PANDAS` LIBRARY IS USED TO READ AND MANIPULATE THE DATASET.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`numpy` library is used for mathematical operations.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`train_test_split` function from `sklearn.model_selection` is used to split the dataset into training and testing sets.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`LinearRegression` class from `sklearn.linear_model` is used to create the Linear Regression model.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  <a:endParaRPr lang="en-US" sz="4433" spc="1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3214" y="400889"/>
            <a:ext cx="7879110" cy="6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IMPORTING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26022"/>
            <a:ext cx="18288000" cy="786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IMPORTING THE REQUIRED LIBRARIESIMPORT PANDAS AS PD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Creating a matrix from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matrix = data.values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Exploring the matrixprint(matrix)</a:t>
            </a:r>
          </a:p>
          <a:p>
            <a:pPr algn="ctr">
              <a:lnSpc>
                <a:spcPts val="5637"/>
              </a:lnSpc>
              <a:spcBef>
                <a:spcPct val="0"/>
              </a:spcBef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8893" y="399760"/>
            <a:ext cx="17577711" cy="16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           importing the data set</a:t>
            </a:r>
          </a:p>
          <a:p>
            <a:pPr algn="ctr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396" y="1998831"/>
            <a:ext cx="17985209" cy="745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`PANDAS` LIBRARY IS USED TO READ THE DATASET AND PERFORM DATA MANIPULATION.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`values` attribute is used to convert the dataset into a matrix.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resulting matrix will contain the values from the dataset without the column names or indices.</a:t>
            </a:r>
          </a:p>
          <a:p>
            <a:pPr>
              <a:lnSpc>
                <a:spcPts val="5362"/>
              </a:lnSpc>
              <a:spcBef>
                <a:spcPct val="0"/>
              </a:spcBef>
            </a:pPr>
            <a:endParaRPr lang="en-US" sz="4875" spc="15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28335"/>
            <a:ext cx="1792045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handling the missing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14" y="2195845"/>
            <a:ext cx="18071186" cy="766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IMPORTING THE REQUIRED LIBRARIES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IMPORT PANDAS AS PD FROM SKLEARN.IMPUTE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 SIMPLEIMPUTER 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# READING THE DATASET DATA = PD.READ_CSV("DATA.CSV")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CHECKING FOR MISSING DATAPRINT(DATA.ISNULL().SUM())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CREATING AN INSTANCE OF SIMPLEIMPUTER IMPUTER = SIMPLEIMPUTER(STRATEGY='MEAN')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HANDLING MISSING DATA DATA_FILLED = IMPUTER.FIT_TRANSFORM(DATA)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87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     Handling the missing data</a:t>
            </a:r>
          </a:p>
          <a:p>
            <a:pPr algn="ctr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72962"/>
            <a:ext cx="18288000" cy="801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 THE `PANDAS` LIBRARY IS USED TO READ THE DATASET, AND THE `SKLEARN.IMPUTE` MODULE FROM THE `SKLEARN.PREPROCESSING` LIBRARY IS USED TO HANDLE MISSING DATA.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`isnull()` function is used to check for missing values in the dataset. The `sum()` function is then used to count the number of missing values in each column.</a:t>
            </a:r>
          </a:p>
          <a:p>
            <a:pPr>
              <a:lnSpc>
                <a:spcPts val="5254"/>
              </a:lnSpc>
            </a:pPr>
            <a:endParaRPr lang="en-US" sz="4776" spc="343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1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3"/>
              </a:lnSpc>
            </a:pPr>
            <a:r>
              <a:rPr lang="en-US" sz="7548" spc="279">
                <a:solidFill>
                  <a:srgbClr val="FFFFFF"/>
                </a:solidFill>
                <a:latin typeface="Days"/>
              </a:rPr>
              <a:t>encoding categorical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00769"/>
            <a:ext cx="18288000" cy="78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IMPORTING THE REQUIRED LIBRARIESIMPORT PANDAS AS P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Encoding categorical data using one-hot encoding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data_encoded=pd.get_dummies(data, columns=["Category"])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#Exploringtheencoded dataprint(data_encoded.head())</a:t>
            </a:r>
          </a:p>
          <a:p>
            <a:pPr>
              <a:lnSpc>
                <a:spcPts val="5694"/>
              </a:lnSpc>
            </a:pPr>
            <a:endParaRPr lang="en-US" sz="5176" spc="372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657" y="57150"/>
            <a:ext cx="18030687" cy="15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encoding categorical data</a:t>
            </a:r>
          </a:p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81430"/>
            <a:ext cx="17957552" cy="843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`PANDAS` LIBRARY IS USED TO READ THE DATASET AND PERFORM DATA ENCODING.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`get_dummies` function is used to perform one-hot encoding on the categorical columns. The `columns` parameter specifies the columns to encode.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resulting `data_encoded` dataframe will have the categorical columns replaced with their one-hot encoded counterparts.</a:t>
            </a:r>
          </a:p>
          <a:p>
            <a:pPr>
              <a:lnSpc>
                <a:spcPts val="5144"/>
              </a:lnSpc>
            </a:pPr>
            <a:endParaRPr lang="en-US" sz="4676" spc="33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8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80"/>
              </a:lnSpc>
            </a:pPr>
            <a:r>
              <a:rPr lang="en-US" sz="6346" spc="234">
                <a:solidFill>
                  <a:srgbClr val="FFFFFF"/>
                </a:solidFill>
                <a:latin typeface="Days"/>
              </a:rPr>
              <a:t>     spliting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54448"/>
            <a:ext cx="18038605" cy="43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# IMPORTING THE REQUIRED LIBRARIESI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MPORT PANDAS AS PD FROM SKLEARN.MODEL_SELECTION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IMPORT TRAIN_TEST_SPLIT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# READING THE DATASET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7625"/>
            <a:ext cx="18288000" cy="13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spliting the data set</a:t>
            </a:r>
          </a:p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794471"/>
            <a:ext cx="18288000" cy="888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 THE `PANDAS` LIBRARY IS USED TO READ THE DATASET, AND THE `TRAIN_TEST_SPLIT` FUNCTION FROM THE `SKLEARN.MODEL_SELECTION` MODULE IS USED TO SPLIT THE DATA.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`train_test_split` function is used to split the dataset into training and test sets. The `test_size` parameter specifies the proportion of the dataset to be allocated to the test set.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resulting datasets are assigned to `X_train`, `X_test`, `Y_train`, and `Y_test`.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You can check the shapes of the resulting datasets using the `shape` attribute.</a:t>
            </a: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8504"/>
            <a:ext cx="18054495" cy="69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846" spc="179">
                <a:solidFill>
                  <a:srgbClr val="FFFFFF"/>
                </a:solidFill>
                <a:latin typeface="Days"/>
              </a:rPr>
              <a:t>feature scaling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63766"/>
            <a:ext cx="18054495" cy="768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IMPORT PANDAS AS PD FROM SKLEARN.PREPROCESSING IMPORT STANDARDSCALER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READING THE DATASET DATA = PD.READ_CSV("DATA.CSV")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SPLITTING THE DATASET INTO FEATURES (X) AND TARGET (Y) X = DATA.DROP("TARGET_COLUMN", AXIS=1)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 Y = DATA["TARGET_COLUMN"]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CREATING AN INSTANCE OF STANDARDSCALER SCALER = STANDARDSCALER()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702" y="2540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0449" y="2240915"/>
            <a:ext cx="14161075" cy="79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7"/>
              </a:lnSpc>
            </a:pPr>
            <a:endParaRPr/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MODEL SELECTION,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TRAINING AND TESTING,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EVALUATION,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VISUALIZATION,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OPTIMIZATION,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DEPLOYMEN,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REQURIED LIBERIES,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HANDLIMG THE MISSING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ENCODING CATEGORICAL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SPLITING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FEATURE SCALING.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8649" y="1104900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45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feature scaling</a:t>
            </a:r>
          </a:p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63152"/>
            <a:ext cx="18086947" cy="828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THE `PANDAS` LIBRARY IS USED TO READ THE DATASET, AND THE `STANDARDSCALER` CLASS FROM THE `SKLEARN.PREPROCESSING` MODULE IS USED TO PERFORM FEATURE SCALING.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`StandardScaler` class is used to perform feature scaling. An instance of the scaler is created</a:t>
            </a:r>
          </a:p>
          <a:p>
            <a:pPr>
              <a:lnSpc>
                <a:spcPts val="4717"/>
              </a:lnSpc>
            </a:pPr>
            <a:endParaRPr lang="en-US" sz="4288" spc="308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32473" y="-3928410"/>
            <a:ext cx="11245538" cy="18710484"/>
            <a:chOff x="0" y="0"/>
            <a:chExt cx="2961788" cy="492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4927864"/>
            </a:xfrm>
            <a:custGeom>
              <a:avLst/>
              <a:gdLst/>
              <a:ahLst/>
              <a:cxnLst/>
              <a:rect l="l" t="t" r="r" b="b"/>
              <a:pathLst>
                <a:path w="2961788" h="4927864">
                  <a:moveTo>
                    <a:pt x="0" y="0"/>
                  </a:moveTo>
                  <a:lnTo>
                    <a:pt x="2961788" y="0"/>
                  </a:lnTo>
                  <a:lnTo>
                    <a:pt x="2961788" y="4927864"/>
                  </a:lnTo>
                  <a:lnTo>
                    <a:pt x="0" y="49278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495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3164" y="775937"/>
            <a:ext cx="10565812" cy="12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8422" spc="269">
                <a:solidFill>
                  <a:srgbClr val="FF3131"/>
                </a:solidFill>
                <a:latin typeface="Open Sauce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28" y="2996326"/>
            <a:ext cx="17984543" cy="61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3176" lvl="1" indent="-491588" algn="just">
              <a:lnSpc>
                <a:spcPts val="6694"/>
              </a:lnSpc>
              <a:buFont typeface="Arial"/>
              <a:buChar char="•"/>
            </a:pPr>
            <a:r>
              <a:rPr lang="en-US" sz="4553">
                <a:solidFill>
                  <a:srgbClr val="FFFFFF"/>
                </a:solidFill>
                <a:latin typeface="Open Sauce Light"/>
              </a:rPr>
              <a:t>LStock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  <a:p>
            <a:pPr marL="808296" lvl="1" indent="-404148" algn="just">
              <a:lnSpc>
                <a:spcPts val="5503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uce Light"/>
              </a:rPr>
              <a:t>  One is Efficient Market Hypothesis (EMH) and another one is Random Walk Theory. Random walk theory: Random walk theory assumes that it is impossible to predict stock prices as stock prices don't depend on past stock.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17952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16890" y="244475"/>
            <a:ext cx="905422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MODEL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074" y="1644195"/>
            <a:ext cx="18105926" cy="38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FFFFFF"/>
                </a:solidFill>
                <a:latin typeface="Open Sauce Light"/>
              </a:rPr>
              <a:t>Choose the appropriate machine learning or deep learning models for stock price prediction. Common models include ARIMA, LSTM, and various regression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074" y="5371140"/>
            <a:ext cx="17796200" cy="484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mport pandas as pd 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sklearn.linear_model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LinearRegression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sklearn.model_selection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train_test_split from sklearn.metrics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mean_squared_error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135878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77715" y="244475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76" y="1161721"/>
            <a:ext cx="18099124" cy="27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2"/>
              </a:lnSpc>
            </a:pPr>
            <a:r>
              <a:rPr lang="en-US" sz="4899">
                <a:solidFill>
                  <a:srgbClr val="FFFFFF"/>
                </a:solidFill>
                <a:latin typeface="Open Sauce Light"/>
              </a:rPr>
              <a:t>Utilize bar charts or other types of visualizations to present your analysis and results. Bar charts can be helpful for displaying trends and patterns in the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38" y="4060753"/>
            <a:ext cx="18099124" cy="233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# Preprocess visualization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X = data.drop('Price', axis=1) 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y = data['Price']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6329" y="1612564"/>
            <a:ext cx="16802971" cy="255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5881" spc="235">
                <a:solidFill>
                  <a:srgbClr val="FFFFFF"/>
                </a:solidFill>
                <a:latin typeface="Agrandir Narrow Bold"/>
              </a:rPr>
              <a:t>FINE-TUNE YOUR MODEL BY ADJUSTING HYPERPARAMETERS OR TRYING DIFFERENT ALGORITHMS TO IMPROVE ITS ACCURACY.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2514" y="132080"/>
            <a:ext cx="16802971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3131"/>
                </a:solidFill>
                <a:latin typeface="Canva Sans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284112"/>
            <a:ext cx="18288000" cy="377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 #Optimization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sets X_train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, X_test, y_train, y_test = train_test_split(X, y, test_size=0.2, random_state=42)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67234"/>
            <a:ext cx="18288000" cy="111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-114300"/>
            <a:ext cx="18288000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Bold"/>
              </a:rPr>
              <a:t>Deploymen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49305"/>
            <a:ext cx="18288000" cy="448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9"/>
              </a:lnSpc>
              <a:spcBef>
                <a:spcPct val="0"/>
              </a:spcBef>
            </a:pPr>
            <a:r>
              <a:rPr lang="en-US" sz="6199" spc="247">
                <a:solidFill>
                  <a:srgbClr val="FFFFFF"/>
                </a:solidFill>
                <a:latin typeface="Agrandir Narrow Bold"/>
              </a:rPr>
              <a:t>F THE MODEL PERFORMS WELL, CONSIDER DEPLOYING IT AS A TOOL FOR INVESTORS. THIS MIGHT INVOLVE CREATING A USER-FRIENDLY INTERFACE OR INTEGRATING IT WITH A TRADING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42868"/>
            <a:ext cx="18288000" cy="411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 = LinearRegression()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model.fit(X_train, y_train)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mse = mean_squared_error(y_test, y_pred)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 print('Mean Squared Error:', mse)</a:t>
            </a:r>
          </a:p>
          <a:p>
            <a:pPr>
              <a:lnSpc>
                <a:spcPts val="6540"/>
              </a:lnSpc>
            </a:pPr>
            <a:endParaRPr lang="en-US" sz="4672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3" r="-112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51319" y="1135483"/>
            <a:ext cx="4935587" cy="47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STOCK PRICE PRETUCTIONT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423" y="539903"/>
            <a:ext cx="17258818" cy="84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5874" spc="234">
                <a:solidFill>
                  <a:srgbClr val="FF3131"/>
                </a:solidFill>
                <a:latin typeface="Open Sauce Medium"/>
              </a:rPr>
              <a:t>IMPORTING THE REQURIED LIBERIES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33664"/>
            <a:ext cx="17534318" cy="808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PANDAS AS PD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IMPORT NUMPY AS NP FROM SKLEARN.MODEL_SELECTION IMPORT TRAIN_TEST_SPLIT FROM SKLEARN.LINEAR_MODEL 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LINEARREGRESSION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READING THE DATASET DATA =</a:t>
            </a:r>
          </a:p>
          <a:p>
            <a:pPr algn="just"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PD.READ_CSV("DATA.CSV")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EXPLORING THE DATASET</a:t>
            </a:r>
          </a:p>
          <a:p>
            <a:pPr>
              <a:lnSpc>
                <a:spcPts val="5813"/>
              </a:lnSpc>
              <a:spcBef>
                <a:spcPct val="0"/>
              </a:spcBef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PRINT(DATA.HEAD())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1278</Words>
  <Application>Microsoft Office PowerPoint</Application>
  <PresentationFormat>Custom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Open Sauce Medium</vt:lpstr>
      <vt:lpstr>Open Sauce Light</vt:lpstr>
      <vt:lpstr>Canva Sans Bold</vt:lpstr>
      <vt:lpstr>Canva Sans</vt:lpstr>
      <vt:lpstr>Days</vt:lpstr>
      <vt:lpstr>Agrandir Narrow Bold</vt:lpstr>
      <vt:lpstr>Calibri</vt:lpstr>
      <vt:lpstr>Days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ADMIN</dc:creator>
  <cp:lastModifiedBy>ADMIN</cp:lastModifiedBy>
  <cp:revision>5</cp:revision>
  <dcterms:created xsi:type="dcterms:W3CDTF">2006-08-16T00:00:00Z</dcterms:created>
  <dcterms:modified xsi:type="dcterms:W3CDTF">2023-10-19T10:39:34Z</dcterms:modified>
  <dc:identifier>DAFxV6eBDXY</dc:identifier>
</cp:coreProperties>
</file>